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17A4-54F9-4542-8DB7-24C96D86B71B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08370-934A-4316-9D7D-14CB06EBA6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63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8370-934A-4316-9D7D-14CB06EBA6C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0291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8370-934A-4316-9D7D-14CB06EBA6C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1377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920880" cy="4608512"/>
          </a:xfrm>
        </p:spPr>
        <p:txBody>
          <a:bodyPr>
            <a:normAutofit fontScale="47500" lnSpcReduction="20000"/>
          </a:bodyPr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Název školy: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Střední </a:t>
            </a:r>
            <a:r>
              <a:rPr lang="cs-CZ" dirty="0">
                <a:solidFill>
                  <a:schemeClr val="tx1"/>
                </a:solidFill>
              </a:rPr>
              <a:t>průmyslová škola, Ostrava - Vítkovice, </a:t>
            </a:r>
            <a:r>
              <a:rPr lang="cs-CZ" dirty="0" smtClean="0">
                <a:solidFill>
                  <a:schemeClr val="tx1"/>
                </a:solidFill>
              </a:rPr>
              <a:t>	příspěvková </a:t>
            </a: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Mgr. Dagmar </a:t>
            </a:r>
            <a:r>
              <a:rPr lang="cs-CZ" dirty="0" err="1" smtClean="0">
                <a:solidFill>
                  <a:schemeClr val="tx1"/>
                </a:solidFill>
              </a:rPr>
              <a:t>Andrysová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22.8.2012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Název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VY_22_INOVACE_1_1_25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Číslo </a:t>
            </a:r>
            <a:r>
              <a:rPr lang="cs-CZ" b="1" dirty="0">
                <a:solidFill>
                  <a:schemeClr val="tx1"/>
                </a:solidFill>
              </a:rPr>
              <a:t>projektu: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CZ.1.07/1.5.00/34.0125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Sada:		1 Reálie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Téma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err="1" smtClean="0">
                <a:solidFill>
                  <a:schemeClr val="tx1"/>
                </a:solidFill>
              </a:rPr>
              <a:t>Canada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Anotace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DUM</a:t>
            </a:r>
            <a:r>
              <a:rPr lang="cs-CZ" dirty="0">
                <a:solidFill>
                  <a:schemeClr val="tx1"/>
                </a:solidFill>
              </a:rPr>
              <a:t>; Prezentace slouží k </a:t>
            </a:r>
            <a:r>
              <a:rPr lang="cs-CZ" dirty="0" smtClean="0">
                <a:solidFill>
                  <a:schemeClr val="tx1"/>
                </a:solidFill>
              </a:rPr>
              <a:t>obrazové ilustraci výkladu učitele na téma </a:t>
            </a:r>
            <a:r>
              <a:rPr lang="cs-CZ" dirty="0" err="1" smtClean="0">
                <a:solidFill>
                  <a:schemeClr val="tx1"/>
                </a:solidFill>
              </a:rPr>
              <a:t>Canada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chemeClr val="tx1"/>
                </a:solidFill>
              </a:rPr>
              <a:t>Žáci si interaktivně, ústně i písemně </a:t>
            </a:r>
            <a:r>
              <a:rPr lang="cs-CZ" dirty="0" smtClean="0">
                <a:solidFill>
                  <a:schemeClr val="tx1"/>
                </a:solidFill>
              </a:rPr>
              <a:t>osvojují </a:t>
            </a:r>
            <a:r>
              <a:rPr lang="cs-CZ" dirty="0">
                <a:solidFill>
                  <a:schemeClr val="tx1"/>
                </a:solidFill>
              </a:rPr>
              <a:t>učivo</a:t>
            </a:r>
            <a:r>
              <a:rPr lang="cs-CZ" dirty="0" smtClean="0">
                <a:solidFill>
                  <a:schemeClr val="tx1"/>
                </a:solidFill>
              </a:rPr>
              <a:t>. Cílová skupina: 3. a 4. ročník.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7078251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cs-CZ" sz="6600" b="1" smtClean="0">
                <a:solidFill>
                  <a:schemeClr val="bg1"/>
                </a:solidFill>
              </a:rPr>
              <a:t>CANADA</a:t>
            </a:r>
            <a:endParaRPr lang="cs-CZ" sz="6600" b="1">
              <a:solidFill>
                <a:schemeClr val="bg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132856"/>
            <a:ext cx="4356000" cy="435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5400" smtClean="0"/>
              <a:t>History</a:t>
            </a:r>
            <a:endParaRPr lang="cs-CZ" sz="5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mtClean="0"/>
              <a:t>1492 American continent discovered</a:t>
            </a:r>
          </a:p>
          <a:p>
            <a:pPr>
              <a:buFont typeface="Wingdings" pitchFamily="2" charset="2"/>
              <a:buChar char="Ø"/>
            </a:pPr>
            <a:r>
              <a:rPr lang="cs-CZ" smtClean="0"/>
              <a:t>French and British colony</a:t>
            </a:r>
          </a:p>
          <a:p>
            <a:pPr>
              <a:buFont typeface="Wingdings" pitchFamily="2" charset="2"/>
              <a:buChar char="Ø"/>
            </a:pPr>
            <a:r>
              <a:rPr lang="cs-CZ" smtClean="0"/>
              <a:t>1867 status of a dominion (member of the Commonwealth of Nations)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505398"/>
            <a:ext cx="4038600" cy="3031480"/>
          </a:xfrm>
        </p:spPr>
      </p:pic>
    </p:spTree>
    <p:extLst>
      <p:ext uri="{BB962C8B-B14F-4D97-AF65-F5344CB8AC3E}">
        <p14:creationId xmlns:p14="http://schemas.microsoft.com/office/powerpoint/2010/main" xmlns="" val="27054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smtClean="0"/>
              <a:t>Politics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smtClean="0"/>
              <a:t>Head of state – British monarch represented by the </a:t>
            </a:r>
            <a:r>
              <a:rPr lang="cs-CZ" b="1" smtClean="0"/>
              <a:t>Governor General</a:t>
            </a:r>
          </a:p>
          <a:p>
            <a:pPr>
              <a:buFont typeface="Wingdings" pitchFamily="2" charset="2"/>
              <a:buChar char="Ø"/>
            </a:pPr>
            <a:r>
              <a:rPr lang="cs-CZ" smtClean="0"/>
              <a:t>2 chambers:</a:t>
            </a:r>
          </a:p>
          <a:p>
            <a:r>
              <a:rPr lang="cs-CZ" smtClean="0"/>
              <a:t>House of Commons</a:t>
            </a:r>
          </a:p>
          <a:p>
            <a:r>
              <a:rPr lang="cs-CZ" smtClean="0"/>
              <a:t>the Senate</a:t>
            </a:r>
          </a:p>
          <a:p>
            <a:pPr>
              <a:buFont typeface="Wingdings" pitchFamily="2" charset="2"/>
              <a:buChar char="Ø"/>
            </a:pPr>
            <a:r>
              <a:rPr lang="cs-CZ" smtClean="0"/>
              <a:t>10 provinces and 3 territories</a:t>
            </a:r>
          </a:p>
          <a:p>
            <a:pPr>
              <a:buFont typeface="Wingdings" pitchFamily="2" charset="2"/>
              <a:buChar char="Ø"/>
            </a:pPr>
            <a:r>
              <a:rPr lang="cs-CZ" smtClean="0"/>
              <a:t>2 languages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700808"/>
            <a:ext cx="4581431" cy="3960000"/>
          </a:xfrm>
        </p:spPr>
      </p:pic>
    </p:spTree>
    <p:extLst>
      <p:ext uri="{BB962C8B-B14F-4D97-AF65-F5344CB8AC3E}">
        <p14:creationId xmlns:p14="http://schemas.microsoft.com/office/powerpoint/2010/main" xmlns="" val="159066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smtClean="0"/>
              <a:t>Geography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smtClean="0"/>
              <a:t>2nd largest country in the world</a:t>
            </a:r>
          </a:p>
          <a:p>
            <a:pPr>
              <a:buFont typeface="Wingdings" pitchFamily="2" charset="2"/>
              <a:buChar char="Ø"/>
            </a:pPr>
            <a:r>
              <a:rPr lang="cs-CZ" smtClean="0"/>
              <a:t>Continental climate: arctic and temperate</a:t>
            </a:r>
          </a:p>
          <a:p>
            <a:pPr>
              <a:buFont typeface="Wingdings" pitchFamily="2" charset="2"/>
              <a:buChar char="Ø"/>
            </a:pPr>
            <a:r>
              <a:rPr lang="cs-CZ" smtClean="0"/>
              <a:t>Lakes and forests</a:t>
            </a:r>
          </a:p>
          <a:p>
            <a:pPr>
              <a:buFont typeface="Wingdings" pitchFamily="2" charset="2"/>
              <a:buChar char="Ø"/>
            </a:pPr>
            <a:r>
              <a:rPr lang="cs-CZ" smtClean="0"/>
              <a:t>Fresh water (ice)</a:t>
            </a:r>
          </a:p>
          <a:p>
            <a:pPr>
              <a:buFont typeface="Wingdings" pitchFamily="2" charset="2"/>
              <a:buChar char="Ø"/>
            </a:pPr>
            <a:r>
              <a:rPr lang="cs-CZ" smtClean="0"/>
              <a:t>Cordilla mountain range</a:t>
            </a:r>
          </a:p>
          <a:p>
            <a:pPr>
              <a:buFont typeface="Wingdings" pitchFamily="2" charset="2"/>
              <a:buChar char="Ø"/>
            </a:pPr>
            <a:r>
              <a:rPr lang="cs-CZ" smtClean="0"/>
              <a:t>Inuits, Native Americans</a:t>
            </a:r>
          </a:p>
          <a:p>
            <a:pPr>
              <a:buFont typeface="Wingdings" pitchFamily="2" charset="2"/>
              <a:buChar char="Ø"/>
            </a:pPr>
            <a:r>
              <a:rPr lang="cs-CZ"/>
              <a:t>m</a:t>
            </a:r>
            <a:r>
              <a:rPr lang="cs-CZ" smtClean="0"/>
              <a:t>inerals, natural resources</a:t>
            </a:r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772816"/>
            <a:ext cx="4331517" cy="3744000"/>
          </a:xfrm>
        </p:spPr>
      </p:pic>
    </p:spTree>
    <p:extLst>
      <p:ext uri="{BB962C8B-B14F-4D97-AF65-F5344CB8AC3E}">
        <p14:creationId xmlns:p14="http://schemas.microsoft.com/office/powerpoint/2010/main" xmlns="" val="382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sz="4900" smtClean="0"/>
              <a:t>Cities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(along the south border)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Ottawa – the capital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Toronto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730171"/>
            <a:ext cx="2825666" cy="1872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581128"/>
            <a:ext cx="2917825" cy="194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708920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0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Montreal (French)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r>
              <a:rPr lang="cs-CZ" smtClean="0"/>
              <a:t>Vancouver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r>
              <a:rPr lang="cs-CZ" smtClean="0"/>
              <a:t>Calgary</a:t>
            </a:r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692696"/>
            <a:ext cx="2438400" cy="1828800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5952" y="2420888"/>
            <a:ext cx="2688000" cy="2016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3390" y="4509120"/>
            <a:ext cx="4064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8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smtClean="0"/>
              <a:t>Natural beauties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Niagara falls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r>
              <a:rPr lang="cs-CZ" smtClean="0"/>
              <a:t>Great Slave lake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628800"/>
            <a:ext cx="2688000" cy="2016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005064"/>
            <a:ext cx="264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93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7200" b="1" smtClean="0">
                <a:solidFill>
                  <a:srgbClr val="FF0000"/>
                </a:solidFill>
              </a:rPr>
              <a:t>THE END</a:t>
            </a:r>
            <a:endParaRPr lang="cs-CZ" sz="7200" b="1">
              <a:solidFill>
                <a:srgbClr val="FF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smtClean="0"/>
              <a:t>Zpracovala: Mgr. Dagmar Andrysová</a:t>
            </a:r>
          </a:p>
          <a:p>
            <a:pPr algn="l"/>
            <a:r>
              <a:rPr lang="cs-CZ" smtClean="0"/>
              <a:t>Zdroje: 	časopis Bridge</a:t>
            </a:r>
          </a:p>
          <a:p>
            <a:pPr algn="l"/>
            <a:r>
              <a:rPr lang="cs-CZ" smtClean="0"/>
              <a:t>		Wikimedia commons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49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124</Words>
  <Application>Microsoft Office PowerPoint</Application>
  <PresentationFormat>Předvádění na obrazovce (4:3)</PresentationFormat>
  <Paragraphs>67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CANADA</vt:lpstr>
      <vt:lpstr>History</vt:lpstr>
      <vt:lpstr>Politics</vt:lpstr>
      <vt:lpstr>Geography</vt:lpstr>
      <vt:lpstr>Cities (along the south border)</vt:lpstr>
      <vt:lpstr>Snímek 7</vt:lpstr>
      <vt:lpstr>Natural beauties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Řežáb</dc:creator>
  <cp:lastModifiedBy>hur</cp:lastModifiedBy>
  <cp:revision>18</cp:revision>
  <dcterms:created xsi:type="dcterms:W3CDTF">2012-04-12T06:14:10Z</dcterms:created>
  <dcterms:modified xsi:type="dcterms:W3CDTF">2013-06-18T09:59:47Z</dcterms:modified>
</cp:coreProperties>
</file>