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016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377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21.8.2012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VY_22_INOVACE_1_1_21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err="1" smtClean="0">
                <a:solidFill>
                  <a:schemeClr val="tx1"/>
                </a:solidFill>
              </a:rPr>
              <a:t>American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dirty="0" err="1" smtClean="0">
                <a:solidFill>
                  <a:schemeClr val="tx1"/>
                </a:solidFill>
              </a:rPr>
              <a:t>laces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nterest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k </a:t>
            </a:r>
            <a:r>
              <a:rPr lang="cs-CZ" dirty="0" smtClean="0">
                <a:solidFill>
                  <a:schemeClr val="tx1"/>
                </a:solidFill>
              </a:rPr>
              <a:t>obrazové ilustraci výkladu učitele na téma </a:t>
            </a:r>
            <a:r>
              <a:rPr lang="cs-CZ" dirty="0" err="1" smtClean="0">
                <a:solidFill>
                  <a:schemeClr val="tx1"/>
                </a:solidFill>
              </a:rPr>
              <a:t>American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places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interest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Žáci si interaktivně, ústně i písemně </a:t>
            </a:r>
            <a:r>
              <a:rPr lang="cs-CZ" dirty="0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cs-CZ" sz="7200" b="1" smtClean="0"/>
              <a:t>AMERICAN PLACES OF INTEREST</a:t>
            </a:r>
            <a:endParaRPr lang="cs-CZ" sz="7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chemeClr val="bg1">
                    <a:lumMod val="50000"/>
                  </a:schemeClr>
                </a:solidFill>
              </a:rPr>
              <a:t>Mount Rushmore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FFC000"/>
                </a:solidFill>
              </a:rPr>
              <a:t>San Francisco</a:t>
            </a:r>
            <a:endParaRPr lang="cs-CZ">
              <a:solidFill>
                <a:srgbClr val="FFC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36712"/>
            <a:ext cx="3408000" cy="255600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676" y="4256316"/>
            <a:ext cx="1942187" cy="126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77072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99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C00000"/>
                </a:solidFill>
              </a:rPr>
              <a:t>Sequoia National Park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FF0000"/>
                </a:solidFill>
              </a:rPr>
              <a:t>Las Vegas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70C0"/>
                </a:solidFill>
              </a:rPr>
              <a:t>Los Angeles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92696"/>
            <a:ext cx="2592000" cy="194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45" y="2780928"/>
            <a:ext cx="8618978" cy="147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437112"/>
            <a:ext cx="2688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8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FF0000"/>
                </a:solidFill>
              </a:rPr>
              <a:t>Grand Canyon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7030A0"/>
                </a:solidFill>
              </a:rPr>
              <a:t>New Orleans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908720"/>
            <a:ext cx="3975762" cy="1476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08920"/>
            <a:ext cx="2972426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B050"/>
                </a:solidFill>
              </a:rPr>
              <a:t>Everglades National Park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Kennedy Space Center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2060"/>
                </a:solidFill>
              </a:rPr>
              <a:t>Niagara Falls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416" y="548680"/>
            <a:ext cx="2496000" cy="1872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996" y="2564904"/>
            <a:ext cx="3028784" cy="205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388" y="4670735"/>
            <a:ext cx="2064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New York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B050"/>
                </a:solidFill>
              </a:rPr>
              <a:t>Washington, D.C.</a:t>
            </a:r>
            <a:endParaRPr lang="cs-CZ">
              <a:solidFill>
                <a:srgbClr val="00B05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782704"/>
            <a:ext cx="2548252" cy="1908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764704"/>
            <a:ext cx="2681388" cy="194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789040"/>
            <a:ext cx="2352000" cy="176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852936"/>
            <a:ext cx="2438400" cy="15880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894" y="4789938"/>
            <a:ext cx="189118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8000" b="1" smtClean="0"/>
              <a:t>THE END</a:t>
            </a:r>
            <a:endParaRPr lang="cs-CZ" sz="8000" b="1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Zpracovala: Mgr. Dagmar Andrysová</a:t>
            </a:r>
          </a:p>
          <a:p>
            <a:pPr algn="l"/>
            <a:r>
              <a:rPr lang="cs-CZ" smtClean="0"/>
              <a:t>Zdroj: časopis Bridge</a:t>
            </a:r>
          </a:p>
          <a:p>
            <a:r>
              <a:rPr lang="cs-CZ" smtClean="0"/>
              <a:t>Wikimedia commons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5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</Words>
  <Application>Microsoft Office PowerPoint</Application>
  <PresentationFormat>Předvádění na obrazovce (4:3)</PresentationFormat>
  <Paragraphs>63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AMERICAN PLACES OF INTEREST</vt:lpstr>
      <vt:lpstr>Snímek 3</vt:lpstr>
      <vt:lpstr>Snímek 4</vt:lpstr>
      <vt:lpstr>Snímek 5</vt:lpstr>
      <vt:lpstr>Snímek 6</vt:lpstr>
      <vt:lpstr>Snímek 7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ana</cp:lastModifiedBy>
  <cp:revision>15</cp:revision>
  <dcterms:created xsi:type="dcterms:W3CDTF">2012-04-12T06:14:10Z</dcterms:created>
  <dcterms:modified xsi:type="dcterms:W3CDTF">2012-09-20T11:05:02Z</dcterms:modified>
</cp:coreProperties>
</file>