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6" d="100"/>
          <a:sy n="76" d="100"/>
        </p:scale>
        <p:origin x="-3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B8335-C54E-424B-B374-AF6252800E74}" type="datetimeFigureOut">
              <a:rPr lang="cs-CZ" smtClean="0"/>
              <a:pPr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1988840"/>
            <a:ext cx="7920880" cy="4608512"/>
          </a:xfrm>
        </p:spPr>
        <p:txBody>
          <a:bodyPr>
            <a:normAutofit fontScale="55000" lnSpcReduction="20000"/>
          </a:bodyPr>
          <a:lstStyle/>
          <a:p>
            <a:endParaRPr lang="cs-CZ" dirty="0"/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Název školy: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Střední </a:t>
            </a:r>
            <a:r>
              <a:rPr lang="cs-CZ" dirty="0">
                <a:solidFill>
                  <a:schemeClr val="tx1"/>
                </a:solidFill>
              </a:rPr>
              <a:t>průmyslová škola, Ostrava - Vítkovice, </a:t>
            </a:r>
            <a:r>
              <a:rPr lang="cs-CZ" dirty="0" smtClean="0">
                <a:solidFill>
                  <a:schemeClr val="tx1"/>
                </a:solidFill>
              </a:rPr>
              <a:t>	příspěvková </a:t>
            </a:r>
            <a:r>
              <a:rPr lang="cs-CZ" dirty="0">
                <a:solidFill>
                  <a:schemeClr val="tx1"/>
                </a:solidFill>
              </a:rPr>
              <a:t>organizace</a:t>
            </a: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Autor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	Mgr. Pavlína Hůrková 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Datum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	10. 8. 2012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Název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	VY</a:t>
            </a:r>
            <a:r>
              <a:rPr lang="cs-CZ" smtClean="0">
                <a:solidFill>
                  <a:schemeClr val="tx1"/>
                </a:solidFill>
              </a:rPr>
              <a:t>_ 22_INOVACE_1.1.19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Číslo </a:t>
            </a:r>
            <a:r>
              <a:rPr lang="cs-CZ" b="1" dirty="0">
                <a:solidFill>
                  <a:schemeClr val="tx1"/>
                </a:solidFill>
              </a:rPr>
              <a:t>projektu: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CZ.1.07/1.5.00/34.0125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Téma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 </a:t>
            </a:r>
            <a:r>
              <a:rPr lang="cs-CZ" dirty="0" smtClean="0">
                <a:solidFill>
                  <a:schemeClr val="tx1"/>
                </a:solidFill>
              </a:rPr>
              <a:t>		</a:t>
            </a:r>
            <a:r>
              <a:rPr lang="en-GB" dirty="0" smtClean="0">
                <a:solidFill>
                  <a:schemeClr val="tx1"/>
                </a:solidFill>
              </a:rPr>
              <a:t>American Cities</a:t>
            </a: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Anotace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Tento materiál slouží k ilustraci výkladu učitele o probíranému tématu.</a:t>
            </a:r>
            <a:endParaRPr lang="cs-CZ" dirty="0"/>
          </a:p>
        </p:txBody>
      </p:sp>
      <p:pic>
        <p:nvPicPr>
          <p:cNvPr id="1026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7078251" cy="17281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2">
                    <a:lumMod val="50000"/>
                  </a:schemeClr>
                </a:solidFill>
              </a:rPr>
              <a:t>SAN FRANCISCO</a:t>
            </a:r>
            <a:endParaRPr lang="cs-CZ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Zástupný symbol pro obsah 11" descr="Ggb_by_nigh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23869"/>
            <a:ext cx="4038600" cy="2878624"/>
          </a:xfrm>
        </p:spPr>
      </p:pic>
      <p:pic>
        <p:nvPicPr>
          <p:cNvPr id="13" name="Zástupný symbol pro obsah 12" descr="849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52533" y="1600200"/>
            <a:ext cx="302993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2">
                    <a:lumMod val="50000"/>
                  </a:schemeClr>
                </a:solidFill>
              </a:rPr>
              <a:t>SAN FRANCISCO</a:t>
            </a:r>
            <a:endParaRPr lang="cs-CZ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Zástupný symbol pro obsah 4" descr="Painted_Ladi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8455"/>
            <a:ext cx="4038600" cy="2929453"/>
          </a:xfrm>
        </p:spPr>
      </p:pic>
      <p:pic>
        <p:nvPicPr>
          <p:cNvPr id="6" name="Zástupný symbol pro obsah 5" descr="Alcatraz_Islan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2">
                    <a:lumMod val="50000"/>
                  </a:schemeClr>
                </a:solidFill>
              </a:rPr>
              <a:t>LOS ANGELES</a:t>
            </a:r>
            <a:endParaRPr lang="cs-CZ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Zástupný symbol pro obsah 4" descr="Hollywoo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Zástupný symbol pro obsah 5" descr="Hollywood_boulevard_from_kodak_theatr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2">
                    <a:lumMod val="50000"/>
                  </a:schemeClr>
                </a:solidFill>
              </a:rPr>
              <a:t>LOS ANGELES</a:t>
            </a:r>
            <a:endParaRPr lang="cs-CZ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Zástupný symbol pro obsah 4" descr="LosAngeles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Zástupný symbol pro obsah 5" descr="Bev_hill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564904"/>
            <a:ext cx="4038600" cy="2416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2">
                    <a:lumMod val="50000"/>
                  </a:schemeClr>
                </a:solidFill>
              </a:rPr>
              <a:t>NEW ORLEANS</a:t>
            </a:r>
            <a:endParaRPr lang="cs-CZ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523101"/>
            <a:ext cx="4038600" cy="2680161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4763" y="1600200"/>
            <a:ext cx="344547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2">
                    <a:lumMod val="50000"/>
                  </a:schemeClr>
                </a:solidFill>
              </a:rPr>
              <a:t>MIAMI</a:t>
            </a:r>
            <a:endParaRPr lang="cs-CZ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673814"/>
            <a:ext cx="4038600" cy="2378735"/>
          </a:xfrm>
        </p:spPr>
      </p:pic>
    </p:spTree>
    <p:extLst>
      <p:ext uri="{BB962C8B-B14F-4D97-AF65-F5344CB8AC3E}">
        <p14:creationId xmlns:p14="http://schemas.microsoft.com/office/powerpoint/2010/main" xmlns="" val="167854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2">
                    <a:lumMod val="50000"/>
                  </a:schemeClr>
                </a:solidFill>
              </a:rPr>
              <a:t>LAS VEGAS</a:t>
            </a:r>
            <a:endParaRPr lang="cs-CZ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" y="2400141"/>
            <a:ext cx="3901440" cy="292608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420888"/>
            <a:ext cx="3187982" cy="2952328"/>
          </a:xfrm>
        </p:spPr>
      </p:pic>
    </p:spTree>
    <p:extLst>
      <p:ext uri="{BB962C8B-B14F-4D97-AF65-F5344CB8AC3E}">
        <p14:creationId xmlns:p14="http://schemas.microsoft.com/office/powerpoint/2010/main" xmlns="" val="7985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2">
                    <a:lumMod val="50000"/>
                  </a:schemeClr>
                </a:solidFill>
              </a:rPr>
              <a:t>CHICAGO</a:t>
            </a:r>
            <a:endParaRPr lang="cs-CZ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348880"/>
            <a:ext cx="4038600" cy="3050757"/>
          </a:xfrm>
        </p:spPr>
      </p:pic>
      <p:pic>
        <p:nvPicPr>
          <p:cNvPr id="4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7794" y="1600200"/>
            <a:ext cx="3519411" cy="4525963"/>
          </a:xfrm>
        </p:spPr>
      </p:pic>
    </p:spTree>
    <p:extLst>
      <p:ext uri="{BB962C8B-B14F-4D97-AF65-F5344CB8AC3E}">
        <p14:creationId xmlns:p14="http://schemas.microsoft.com/office/powerpoint/2010/main" xmlns="" val="125357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2">
                    <a:lumMod val="50000"/>
                  </a:schemeClr>
                </a:solidFill>
              </a:rPr>
              <a:t>BOSTON</a:t>
            </a:r>
            <a:endParaRPr lang="cs-CZ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420888"/>
            <a:ext cx="4104456" cy="3168352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420888"/>
            <a:ext cx="4038600" cy="3175832"/>
          </a:xfrm>
        </p:spPr>
      </p:pic>
    </p:spTree>
    <p:extLst>
      <p:ext uri="{BB962C8B-B14F-4D97-AF65-F5344CB8AC3E}">
        <p14:creationId xmlns:p14="http://schemas.microsoft.com/office/powerpoint/2010/main" xmlns="" val="359151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Děkuji za pozornost.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Zpracovala Mgr. Pavlína Hůrková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u="sng" dirty="0" smtClean="0"/>
              <a:t>Zdroje: </a:t>
            </a:r>
            <a:r>
              <a:rPr lang="en-GB" dirty="0" smtClean="0"/>
              <a:t>Wikimedia Commons.com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664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b="1" u="sng" dirty="0" smtClean="0">
                <a:solidFill>
                  <a:schemeClr val="accent2">
                    <a:lumMod val="50000"/>
                  </a:schemeClr>
                </a:solidFill>
              </a:rPr>
              <a:t>AMERICAN CITIES</a:t>
            </a:r>
            <a:endParaRPr lang="cs-CZ" sz="60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2">
                    <a:lumMod val="50000"/>
                  </a:schemeClr>
                </a:solidFill>
              </a:rPr>
              <a:t>AMERICKÁ MĚSTA</a:t>
            </a:r>
            <a:endParaRPr lang="cs-CZ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2">
                    <a:lumMod val="50000"/>
                  </a:schemeClr>
                </a:solidFill>
              </a:rPr>
              <a:t>NEW YORK</a:t>
            </a:r>
            <a:endParaRPr lang="cs-CZ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GB" noProof="1" smtClean="0"/>
              <a:t> </a:t>
            </a:r>
            <a:r>
              <a:rPr lang="en-GB" b="1" noProof="1" smtClean="0">
                <a:solidFill>
                  <a:schemeClr val="accent2">
                    <a:lumMod val="50000"/>
                  </a:schemeClr>
                </a:solidFill>
              </a:rPr>
              <a:t>the biggest city of the USA</a:t>
            </a:r>
          </a:p>
          <a:p>
            <a:pPr>
              <a:buFont typeface="Wingdings" pitchFamily="2" charset="2"/>
              <a:buChar char="v"/>
            </a:pPr>
            <a:r>
              <a:rPr lang="en-GB" b="1" noProof="1" smtClean="0">
                <a:solidFill>
                  <a:schemeClr val="accent2">
                    <a:lumMod val="50000"/>
                  </a:schemeClr>
                </a:solidFill>
              </a:rPr>
              <a:t> Manhattan</a:t>
            </a:r>
          </a:p>
          <a:p>
            <a:pPr>
              <a:buFont typeface="Wingdings" pitchFamily="2" charset="2"/>
              <a:buChar char="v"/>
            </a:pPr>
            <a:r>
              <a:rPr lang="en-GB" b="1" noProof="1" smtClean="0">
                <a:solidFill>
                  <a:schemeClr val="accent2">
                    <a:lumMod val="50000"/>
                  </a:schemeClr>
                </a:solidFill>
              </a:rPr>
              <a:t> the Statue of Liberty</a:t>
            </a:r>
          </a:p>
          <a:p>
            <a:pPr>
              <a:buFont typeface="Wingdings" pitchFamily="2" charset="2"/>
              <a:buChar char="v"/>
            </a:pPr>
            <a:r>
              <a:rPr lang="en-GB" b="1" noProof="1" smtClean="0">
                <a:solidFill>
                  <a:schemeClr val="accent2">
                    <a:lumMod val="50000"/>
                  </a:schemeClr>
                </a:solidFill>
              </a:rPr>
              <a:t> Broadway</a:t>
            </a:r>
          </a:p>
          <a:p>
            <a:pPr>
              <a:buFont typeface="Wingdings" pitchFamily="2" charset="2"/>
              <a:buChar char="v"/>
            </a:pPr>
            <a:r>
              <a:rPr lang="en-GB" b="1" noProof="1" smtClean="0">
                <a:solidFill>
                  <a:schemeClr val="accent2">
                    <a:lumMod val="50000"/>
                  </a:schemeClr>
                </a:solidFill>
              </a:rPr>
              <a:t> Central Park</a:t>
            </a:r>
          </a:p>
          <a:p>
            <a:pPr>
              <a:buFont typeface="Wingdings" pitchFamily="2" charset="2"/>
              <a:buChar char="v"/>
            </a:pPr>
            <a:r>
              <a:rPr lang="en-GB" b="1" noProof="1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b="1" noProof="1" smtClean="0">
                <a:solidFill>
                  <a:schemeClr val="accent2">
                    <a:lumMod val="50000"/>
                  </a:schemeClr>
                </a:solidFill>
              </a:rPr>
              <a:t>the </a:t>
            </a:r>
            <a:r>
              <a:rPr lang="en-GB" b="1" noProof="1" smtClean="0">
                <a:solidFill>
                  <a:schemeClr val="accent2">
                    <a:lumMod val="50000"/>
                  </a:schemeClr>
                </a:solidFill>
              </a:rPr>
              <a:t>Empire State Building</a:t>
            </a:r>
            <a:endParaRPr lang="cs-CZ" b="1" noProof="1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b="1" noProof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b="1" noProof="1" smtClean="0">
                <a:solidFill>
                  <a:schemeClr val="accent2">
                    <a:lumMod val="50000"/>
                  </a:schemeClr>
                </a:solidFill>
              </a:rPr>
              <a:t>the Big Apple</a:t>
            </a:r>
            <a:endParaRPr lang="en-GB" b="1" noProof="1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2">
                    <a:lumMod val="50000"/>
                  </a:schemeClr>
                </a:solidFill>
              </a:rPr>
              <a:t>NEW YORK</a:t>
            </a:r>
            <a:endParaRPr lang="cs-CZ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Zástupný symbol pro obsah 6" descr="Empire_State_Building_Dec.20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Zástupný symbol pro obsah 7" descr="Photos_NewYork1_0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2">
                    <a:lumMod val="50000"/>
                  </a:schemeClr>
                </a:solidFill>
              </a:rPr>
              <a:t>NEW YORK</a:t>
            </a:r>
            <a:endParaRPr lang="cs-CZ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Zástupný symbol pro obsah 4" descr="Statue_of_Liberty%2C_N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990"/>
            <a:ext cx="4038600" cy="3028382"/>
          </a:xfrm>
        </p:spPr>
      </p:pic>
      <p:pic>
        <p:nvPicPr>
          <p:cNvPr id="6" name="Zástupný symbol pro obsah 5" descr="central-park-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2">
                    <a:lumMod val="50000"/>
                  </a:schemeClr>
                </a:solidFill>
              </a:rPr>
              <a:t>WASHINGTON, D.C.</a:t>
            </a:r>
            <a:endParaRPr lang="cs-CZ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 </a:t>
            </a:r>
            <a:r>
              <a:rPr lang="en-GB" b="1" noProof="1" smtClean="0"/>
              <a:t>the capital of the USA</a:t>
            </a:r>
          </a:p>
          <a:p>
            <a:pPr>
              <a:buFont typeface="Wingdings" pitchFamily="2" charset="2"/>
              <a:buChar char="v"/>
            </a:pPr>
            <a:r>
              <a:rPr lang="en-GB" b="1" noProof="1" smtClean="0"/>
              <a:t> the White House</a:t>
            </a:r>
          </a:p>
          <a:p>
            <a:pPr>
              <a:buFont typeface="Wingdings" pitchFamily="2" charset="2"/>
              <a:buChar char="v"/>
            </a:pPr>
            <a:r>
              <a:rPr lang="en-GB" b="1" noProof="1" smtClean="0"/>
              <a:t> the Capitol</a:t>
            </a:r>
          </a:p>
          <a:p>
            <a:pPr>
              <a:buFont typeface="Wingdings" pitchFamily="2" charset="2"/>
              <a:buChar char="v"/>
            </a:pPr>
            <a:r>
              <a:rPr lang="en-GB" b="1" noProof="1" smtClean="0"/>
              <a:t> the Pentagon</a:t>
            </a:r>
          </a:p>
          <a:p>
            <a:pPr>
              <a:buFont typeface="Wingdings" pitchFamily="2" charset="2"/>
              <a:buChar char="v"/>
            </a:pPr>
            <a:r>
              <a:rPr lang="en-GB" b="1" noProof="1" smtClean="0"/>
              <a:t> the Washington Monument</a:t>
            </a:r>
          </a:p>
          <a:p>
            <a:pPr>
              <a:buFont typeface="Wingdings" pitchFamily="2" charset="2"/>
              <a:buChar char="v"/>
            </a:pPr>
            <a:r>
              <a:rPr lang="en-GB" b="1" noProof="1" smtClean="0"/>
              <a:t> the Lincoln Memorial</a:t>
            </a:r>
          </a:p>
          <a:p>
            <a:pPr>
              <a:buFont typeface="Wingdings" pitchFamily="2" charset="2"/>
              <a:buChar char="v"/>
            </a:pPr>
            <a:r>
              <a:rPr lang="cs-CZ" b="1" noProof="1" smtClean="0"/>
              <a:t> t</a:t>
            </a:r>
            <a:r>
              <a:rPr lang="en-GB" b="1" noProof="1" smtClean="0"/>
              <a:t>he Vietnam War Memorial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2">
                    <a:lumMod val="50000"/>
                  </a:schemeClr>
                </a:solidFill>
              </a:rPr>
              <a:t>WASHINGTON, D.C.</a:t>
            </a:r>
            <a:endParaRPr lang="cs-CZ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Zástupný symbol pro obsah 11" descr="DCmontage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556792"/>
            <a:ext cx="4824536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chemeClr val="accent2">
                    <a:lumMod val="50000"/>
                  </a:schemeClr>
                </a:solidFill>
              </a:rPr>
              <a:t>WASHINGTON, D.C.</a:t>
            </a:r>
            <a:br>
              <a:rPr lang="cs-CZ" sz="48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cs-CZ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630002"/>
            <a:ext cx="4038600" cy="2887230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780928"/>
            <a:ext cx="4038600" cy="2548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2">
                    <a:lumMod val="50000"/>
                  </a:schemeClr>
                </a:solidFill>
              </a:rPr>
              <a:t>SAN FRANCISCO</a:t>
            </a:r>
            <a:endParaRPr lang="cs-CZ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 </a:t>
            </a:r>
            <a:r>
              <a:rPr lang="en-GB" b="1" noProof="1" smtClean="0"/>
              <a:t>the most picturesque city </a:t>
            </a:r>
          </a:p>
          <a:p>
            <a:pPr>
              <a:buFont typeface="Wingdings" pitchFamily="2" charset="2"/>
              <a:buChar char="v"/>
            </a:pPr>
            <a:r>
              <a:rPr lang="en-GB" b="1" noProof="1" smtClean="0"/>
              <a:t> the largest Chinatown</a:t>
            </a:r>
          </a:p>
          <a:p>
            <a:pPr>
              <a:buFont typeface="Wingdings" pitchFamily="2" charset="2"/>
              <a:buChar char="v"/>
            </a:pPr>
            <a:r>
              <a:rPr lang="en-GB" b="1" noProof="1" smtClean="0"/>
              <a:t> the Golden Gate Bridge</a:t>
            </a:r>
          </a:p>
          <a:p>
            <a:pPr>
              <a:buFont typeface="Wingdings" pitchFamily="2" charset="2"/>
              <a:buChar char="v"/>
            </a:pPr>
            <a:r>
              <a:rPr lang="en-GB" b="1" noProof="1" smtClean="0"/>
              <a:t> cable cars</a:t>
            </a:r>
          </a:p>
          <a:p>
            <a:pPr>
              <a:buFont typeface="Wingdings" pitchFamily="2" charset="2"/>
              <a:buChar char="v"/>
            </a:pPr>
            <a:r>
              <a:rPr lang="en-GB" b="1" noProof="1" smtClean="0"/>
              <a:t> frequent earhquakes</a:t>
            </a:r>
          </a:p>
          <a:p>
            <a:pPr>
              <a:buFont typeface="Wingdings" pitchFamily="2" charset="2"/>
              <a:buChar char="v"/>
            </a:pPr>
            <a:r>
              <a:rPr lang="en-GB" b="1" noProof="1" smtClean="0"/>
              <a:t> Berkeley University</a:t>
            </a:r>
            <a:endParaRPr lang="cs-CZ" b="1" noProof="1" smtClean="0"/>
          </a:p>
          <a:p>
            <a:pPr>
              <a:buFont typeface="Wingdings" pitchFamily="2" charset="2"/>
              <a:buChar char="v"/>
            </a:pPr>
            <a:r>
              <a:rPr lang="cs-CZ" b="1" noProof="1" smtClean="0"/>
              <a:t> Alcatraz Island</a:t>
            </a:r>
            <a:endParaRPr lang="en-GB" b="1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147</Words>
  <Application>Microsoft Office PowerPoint</Application>
  <PresentationFormat>Předvádění na obrazovce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Snímek 1</vt:lpstr>
      <vt:lpstr>AMERICAN CITIES</vt:lpstr>
      <vt:lpstr>NEW YORK</vt:lpstr>
      <vt:lpstr>NEW YORK</vt:lpstr>
      <vt:lpstr>NEW YORK</vt:lpstr>
      <vt:lpstr>WASHINGTON, D.C.</vt:lpstr>
      <vt:lpstr>WASHINGTON, D.C.</vt:lpstr>
      <vt:lpstr>WASHINGTON, D.C. </vt:lpstr>
      <vt:lpstr>SAN FRANCISCO</vt:lpstr>
      <vt:lpstr>SAN FRANCISCO</vt:lpstr>
      <vt:lpstr>SAN FRANCISCO</vt:lpstr>
      <vt:lpstr>LOS ANGELES</vt:lpstr>
      <vt:lpstr>LOS ANGELES</vt:lpstr>
      <vt:lpstr>NEW ORLEANS</vt:lpstr>
      <vt:lpstr>MIAMI</vt:lpstr>
      <vt:lpstr>LAS VEGAS</vt:lpstr>
      <vt:lpstr>CHICAGO</vt:lpstr>
      <vt:lpstr>BOSTON</vt:lpstr>
      <vt:lpstr>Děkuji za pozornost.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Tomáš Řežáb</dc:creator>
  <cp:lastModifiedBy>hur</cp:lastModifiedBy>
  <cp:revision>26</cp:revision>
  <dcterms:created xsi:type="dcterms:W3CDTF">2012-04-12T06:14:10Z</dcterms:created>
  <dcterms:modified xsi:type="dcterms:W3CDTF">2012-08-29T09:40:37Z</dcterms:modified>
</cp:coreProperties>
</file>