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74" r:id="rId17"/>
    <p:sldId id="267" r:id="rId18"/>
    <p:sldId id="268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30.8.2012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</a:rPr>
              <a:t>Mgr. Pavlína Hůrková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</a:rPr>
              <a:t>17. 8. 2012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</a:rPr>
              <a:t>VY_22_INOVACE_1.1.15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</a:rPr>
              <a:t>Scotland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Anotace:  </a:t>
            </a: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ento materiál slouží k ilustraci výkladu učitele k probíranému   tématu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Stirling Castle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860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The Highlands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282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>
                <a:solidFill>
                  <a:schemeClr val="tx2">
                    <a:lumMod val="75000"/>
                  </a:schemeClr>
                </a:solidFill>
              </a:rPr>
              <a:t>Sco</a:t>
            </a:r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b="1" u="sng" dirty="0" err="1" smtClean="0">
                <a:solidFill>
                  <a:schemeClr val="tx2">
                    <a:lumMod val="75000"/>
                  </a:schemeClr>
                </a:solidFill>
              </a:rPr>
              <a:t>tish</a:t>
            </a:r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 Countryside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501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Loch Ness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242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Loch </a:t>
            </a:r>
            <a:r>
              <a:rPr lang="cs-CZ" b="1" u="sng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ess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21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GB" b="1" u="sng" dirty="0" err="1" smtClean="0">
                <a:solidFill>
                  <a:schemeClr val="tx2">
                    <a:lumMod val="75000"/>
                  </a:schemeClr>
                </a:solidFill>
              </a:rPr>
              <a:t>verness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Zástupný symbol pro obsah 6" descr="DSC_4027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38600" cy="2685239"/>
          </a:xfrm>
        </p:spPr>
      </p:pic>
      <p:pic>
        <p:nvPicPr>
          <p:cNvPr id="8" name="Zástupný symbol pro obsah 7" descr="DSC_40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4038600" cy="2685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Glasgow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Glasgow_general_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38600" cy="2705862"/>
          </a:xfrm>
        </p:spPr>
      </p:pic>
      <p:pic>
        <p:nvPicPr>
          <p:cNvPr id="6" name="Zástupný symbol pro obsah 5" descr="glasgow%20muse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3906880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Scottish National Costume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974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Museum of Scotch Whisky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820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Zpracovala Mgr. Pavlína Hůrková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u="sng" dirty="0" smtClean="0"/>
              <a:t>Zdroje: </a:t>
            </a:r>
            <a:r>
              <a:rPr lang="cs-CZ" sz="2400" dirty="0"/>
              <a:t>v</a:t>
            </a:r>
            <a:r>
              <a:rPr lang="cs-CZ" sz="2400" dirty="0" smtClean="0"/>
              <a:t>lastní fotografie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PaedDr. D. Šturmová </a:t>
            </a:r>
            <a:r>
              <a:rPr lang="en-GB" sz="2400" dirty="0" smtClean="0"/>
              <a:t>(Inverness)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</a:t>
            </a:r>
            <a:r>
              <a:rPr lang="en-GB" sz="2400" dirty="0" smtClean="0"/>
              <a:t>Wikimedia</a:t>
            </a:r>
            <a:r>
              <a:rPr lang="cs-CZ" sz="2400" dirty="0" smtClean="0"/>
              <a:t> Commons.com (Glasgow)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513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chemeClr val="tx2"/>
                </a:solidFill>
              </a:rPr>
              <a:t>SCOTLAND</a:t>
            </a:r>
            <a:endParaRPr lang="cs-CZ" sz="6000" b="1" u="sng" dirty="0">
              <a:solidFill>
                <a:schemeClr val="tx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2"/>
                </a:solidFill>
              </a:rPr>
              <a:t>SKOTSKO</a:t>
            </a:r>
            <a:endParaRPr lang="cs-CZ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2"/>
                </a:solidFill>
              </a:rPr>
              <a:t>Some </a:t>
            </a:r>
            <a:r>
              <a:rPr lang="cs-CZ" b="1" u="sng" dirty="0" smtClean="0">
                <a:solidFill>
                  <a:schemeClr val="tx2"/>
                </a:solidFill>
              </a:rPr>
              <a:t>F</a:t>
            </a:r>
            <a:r>
              <a:rPr lang="en-GB" b="1" u="sng" dirty="0" smtClean="0">
                <a:solidFill>
                  <a:schemeClr val="tx2"/>
                </a:solidFill>
              </a:rPr>
              <a:t>acts about Scotland</a:t>
            </a:r>
            <a:endParaRPr lang="en-GB" b="1" u="sng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en-GB" b="1" dirty="0" smtClean="0"/>
              <a:t>Capital: </a:t>
            </a:r>
            <a:r>
              <a:rPr lang="en-GB" b="1" dirty="0" smtClean="0">
                <a:solidFill>
                  <a:srgbClr val="C00000"/>
                </a:solidFill>
              </a:rPr>
              <a:t>Edinburgh</a:t>
            </a:r>
          </a:p>
          <a:p>
            <a:r>
              <a:rPr lang="en-GB" b="1" dirty="0" smtClean="0"/>
              <a:t>Largest City: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Glasgow</a:t>
            </a:r>
          </a:p>
          <a:p>
            <a:r>
              <a:rPr lang="en-GB" b="1" dirty="0" smtClean="0"/>
              <a:t>Area: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78,387sq km</a:t>
            </a:r>
          </a:p>
          <a:p>
            <a:r>
              <a:rPr lang="en-GB" b="1" dirty="0" smtClean="0"/>
              <a:t>Population: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5,254, 800 mil.</a:t>
            </a:r>
          </a:p>
          <a:p>
            <a:r>
              <a:rPr lang="en-GB" b="1" dirty="0" smtClean="0"/>
              <a:t>Official Language: </a:t>
            </a:r>
            <a:r>
              <a:rPr lang="en-GB" b="1" dirty="0" smtClean="0">
                <a:solidFill>
                  <a:srgbClr val="C00000"/>
                </a:solidFill>
              </a:rPr>
              <a:t>English</a:t>
            </a:r>
          </a:p>
          <a:p>
            <a:r>
              <a:rPr lang="en-GB" b="1" dirty="0" smtClean="0"/>
              <a:t>Monarch: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Elizabeth II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/>
                </a:solidFill>
              </a:rPr>
              <a:t>A </a:t>
            </a:r>
            <a:r>
              <a:rPr lang="en-GB" b="1" u="sng" dirty="0" smtClean="0">
                <a:solidFill>
                  <a:schemeClr val="tx2"/>
                </a:solidFill>
              </a:rPr>
              <a:t>Map of </a:t>
            </a:r>
            <a:r>
              <a:rPr lang="cs-CZ" b="1" u="sng" dirty="0" smtClean="0">
                <a:solidFill>
                  <a:schemeClr val="tx2"/>
                </a:solidFill>
              </a:rPr>
              <a:t>Scotland</a:t>
            </a:r>
            <a:endParaRPr lang="cs-CZ" b="1" u="sng" dirty="0">
              <a:solidFill>
                <a:schemeClr val="tx2"/>
              </a:solidFill>
            </a:endParaRPr>
          </a:p>
        </p:txBody>
      </p:sp>
      <p:pic>
        <p:nvPicPr>
          <p:cNvPr id="6" name="Zástupný symbol pro obsah 5" descr="sc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528392" cy="418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Alnwick</a:t>
            </a:r>
            <a:r>
              <a:rPr lang="en-GB" b="1" u="sng" dirty="0" smtClean="0"/>
              <a:t> Castle</a:t>
            </a:r>
            <a:endParaRPr lang="en-GB" b="1" u="sng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Falkirk</a:t>
            </a:r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 Wheel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890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tx2">
                    <a:lumMod val="75000"/>
                  </a:schemeClr>
                </a:solidFill>
              </a:rPr>
              <a:t>Edinburgh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038600" cy="3028950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691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Firth of Forth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574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Stirling</a:t>
            </a:r>
            <a:endParaRPr lang="en-GB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176464" cy="4824536"/>
          </a:xfrm>
        </p:spPr>
      </p:pic>
    </p:spTree>
    <p:extLst>
      <p:ext uri="{BB962C8B-B14F-4D97-AF65-F5344CB8AC3E}">
        <p14:creationId xmlns:p14="http://schemas.microsoft.com/office/powerpoint/2010/main" val="10004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109</Words>
  <Application>Microsoft Office PowerPoint</Application>
  <PresentationFormat>Předvádění na obrazovce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Prezentace aplikace PowerPoint</vt:lpstr>
      <vt:lpstr>SCOTLAND</vt:lpstr>
      <vt:lpstr>Some Facts about Scotland</vt:lpstr>
      <vt:lpstr>A Map of Scotland</vt:lpstr>
      <vt:lpstr>Alnwick Castle</vt:lpstr>
      <vt:lpstr>Falkirk Wheel</vt:lpstr>
      <vt:lpstr>Edinburgh</vt:lpstr>
      <vt:lpstr>Firth of Forth</vt:lpstr>
      <vt:lpstr>Stirling</vt:lpstr>
      <vt:lpstr>Stirling Castle</vt:lpstr>
      <vt:lpstr>The Highlands</vt:lpstr>
      <vt:lpstr>Scottish Countryside</vt:lpstr>
      <vt:lpstr>Loch Ness</vt:lpstr>
      <vt:lpstr>Loch Ness</vt:lpstr>
      <vt:lpstr>Inverness</vt:lpstr>
      <vt:lpstr>Glasgow</vt:lpstr>
      <vt:lpstr>Scottish National Costume</vt:lpstr>
      <vt:lpstr>The Museum of Scotch Whisky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ACER</cp:lastModifiedBy>
  <cp:revision>21</cp:revision>
  <dcterms:created xsi:type="dcterms:W3CDTF">2012-04-12T06:14:10Z</dcterms:created>
  <dcterms:modified xsi:type="dcterms:W3CDTF">2012-08-30T13:09:15Z</dcterms:modified>
</cp:coreProperties>
</file>