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69" r:id="rId17"/>
    <p:sldId id="270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Mgr. Pavlína Hůrková 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5. 8. 2012	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VY_22_INOVACE_1.1.13	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British Places of Interest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Anotace: </a:t>
            </a:r>
            <a:r>
              <a:rPr lang="cs-CZ" dirty="0" smtClean="0">
                <a:solidFill>
                  <a:schemeClr val="tx1"/>
                </a:solidFill>
              </a:rPr>
              <a:t>Tento materiál slouží k ilustraci výkladu učitele probíraného tématu. </a:t>
            </a:r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STONEHENGE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904655" cy="3486720"/>
          </a:xfrm>
        </p:spPr>
      </p:pic>
    </p:spTree>
    <p:extLst>
      <p:ext uri="{BB962C8B-B14F-4D97-AF65-F5344CB8AC3E}">
        <p14:creationId xmlns="" xmlns:p14="http://schemas.microsoft.com/office/powerpoint/2010/main" val="37942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DOVER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960440" cy="2592288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528392" cy="2736304"/>
          </a:xfrm>
        </p:spPr>
      </p:pic>
    </p:spTree>
    <p:extLst>
      <p:ext uri="{BB962C8B-B14F-4D97-AF65-F5344CB8AC3E}">
        <p14:creationId xmlns="" xmlns:p14="http://schemas.microsoft.com/office/powerpoint/2010/main" val="42721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CORNWALL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4038600" cy="270586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832036" cy="2664296"/>
          </a:xfrm>
        </p:spPr>
      </p:pic>
    </p:spTree>
    <p:extLst>
      <p:ext uri="{BB962C8B-B14F-4D97-AF65-F5344CB8AC3E}">
        <p14:creationId xmlns="" xmlns:p14="http://schemas.microsoft.com/office/powerpoint/2010/main" val="17996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LAKE DISTRICT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5472608" cy="3528392"/>
          </a:xfrm>
        </p:spPr>
      </p:pic>
    </p:spTree>
    <p:extLst>
      <p:ext uri="{BB962C8B-B14F-4D97-AF65-F5344CB8AC3E}">
        <p14:creationId xmlns="" xmlns:p14="http://schemas.microsoft.com/office/powerpoint/2010/main" val="20203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THE CHANNEL ISLANDS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480720" cy="4320480"/>
          </a:xfrm>
        </p:spPr>
      </p:pic>
    </p:spTree>
    <p:extLst>
      <p:ext uri="{BB962C8B-B14F-4D97-AF65-F5344CB8AC3E}">
        <p14:creationId xmlns="" xmlns:p14="http://schemas.microsoft.com/office/powerpoint/2010/main" val="3591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EDINBURGH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2952328" cy="2520280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9077"/>
            <a:ext cx="4038600" cy="2428208"/>
          </a:xfrm>
        </p:spPr>
      </p:pic>
    </p:spTree>
    <p:extLst>
      <p:ext uri="{BB962C8B-B14F-4D97-AF65-F5344CB8AC3E}">
        <p14:creationId xmlns="" xmlns:p14="http://schemas.microsoft.com/office/powerpoint/2010/main" val="35416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GLASGOW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3960440" cy="4608512"/>
          </a:xfrm>
        </p:spPr>
      </p:pic>
    </p:spTree>
    <p:extLst>
      <p:ext uri="{BB962C8B-B14F-4D97-AF65-F5344CB8AC3E}">
        <p14:creationId xmlns="" xmlns:p14="http://schemas.microsoft.com/office/powerpoint/2010/main" val="34395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LOCH NESS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9" y="1600200"/>
            <a:ext cx="6831642" cy="4525963"/>
          </a:xfrm>
        </p:spPr>
      </p:pic>
    </p:spTree>
    <p:extLst>
      <p:ext uri="{BB962C8B-B14F-4D97-AF65-F5344CB8AC3E}">
        <p14:creationId xmlns="" xmlns:p14="http://schemas.microsoft.com/office/powerpoint/2010/main" val="1694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BEN NEVIS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11687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WALES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CAERNARFON CASTLE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4631"/>
            <a:ext cx="4040188" cy="269177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SNOWDON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384376" cy="4176464"/>
          </a:xfrm>
        </p:spPr>
      </p:pic>
    </p:spTree>
    <p:extLst>
      <p:ext uri="{BB962C8B-B14F-4D97-AF65-F5344CB8AC3E}">
        <p14:creationId xmlns="" xmlns:p14="http://schemas.microsoft.com/office/powerpoint/2010/main" val="108460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000" b="1" u="sng" dirty="0" smtClean="0">
                <a:solidFill>
                  <a:schemeClr val="accent6">
                    <a:lumMod val="50000"/>
                  </a:schemeClr>
                </a:solidFill>
              </a:rPr>
              <a:t>BRITISH PLACES OF INTEREST</a:t>
            </a:r>
            <a:br>
              <a:rPr lang="cs-CZ" sz="6000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cs-CZ" sz="6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ZAJÍMAVÁ MÍSTA VELKÉ BRITÁNIE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Děkuji za pozornost.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Zpracovala Mgr. Pavlína Hůrková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Zdroje</a:t>
            </a:r>
            <a:r>
              <a:rPr lang="en-GB" dirty="0" smtClean="0"/>
              <a:t>: Wikimedia Commons.cz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OXFORD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29094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CAMBRIDGE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59" y="1600200"/>
            <a:ext cx="6268682" cy="4525963"/>
          </a:xfrm>
        </p:spPr>
      </p:pic>
    </p:spTree>
    <p:extLst>
      <p:ext uri="{BB962C8B-B14F-4D97-AF65-F5344CB8AC3E}">
        <p14:creationId xmlns="" xmlns:p14="http://schemas.microsoft.com/office/powerpoint/2010/main" val="37684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STRATFORD-UPON-AVON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3" y="1600200"/>
            <a:ext cx="3200093" cy="4525963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57" y="2344624"/>
            <a:ext cx="3744686" cy="3037114"/>
          </a:xfrm>
        </p:spPr>
      </p:pic>
    </p:spTree>
    <p:extLst>
      <p:ext uri="{BB962C8B-B14F-4D97-AF65-F5344CB8AC3E}">
        <p14:creationId xmlns="" xmlns:p14="http://schemas.microsoft.com/office/powerpoint/2010/main" val="22061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MANCHESTER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2" y="1600200"/>
            <a:ext cx="3356755" cy="4525963"/>
          </a:xfrm>
        </p:spPr>
      </p:pic>
      <p:pic>
        <p:nvPicPr>
          <p:cNvPr id="16" name="Zástupný symbol pro obsah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69" y="1600200"/>
            <a:ext cx="3687262" cy="4525963"/>
          </a:xfrm>
        </p:spPr>
      </p:pic>
    </p:spTree>
    <p:extLst>
      <p:ext uri="{BB962C8B-B14F-4D97-AF65-F5344CB8AC3E}">
        <p14:creationId xmlns="" xmlns:p14="http://schemas.microsoft.com/office/powerpoint/2010/main" val="7114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LIVERPOOL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038600" cy="274547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677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BRIGHTON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34770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CANTERBURY</a:t>
            </a:r>
            <a:endParaRPr lang="cs-CZ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00200"/>
            <a:ext cx="4824536" cy="4853136"/>
          </a:xfrm>
        </p:spPr>
      </p:pic>
    </p:spTree>
    <p:extLst>
      <p:ext uri="{BB962C8B-B14F-4D97-AF65-F5344CB8AC3E}">
        <p14:creationId xmlns="" xmlns:p14="http://schemas.microsoft.com/office/powerpoint/2010/main" val="40930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57</Words>
  <Application>Microsoft Office PowerPoint</Application>
  <PresentationFormat>Předvádění na obrazovce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BRITISH PLACES OF INTEREST </vt:lpstr>
      <vt:lpstr>OXFORD</vt:lpstr>
      <vt:lpstr>CAMBRIDGE</vt:lpstr>
      <vt:lpstr>STRATFORD-UPON-AVON</vt:lpstr>
      <vt:lpstr>MANCHESTER</vt:lpstr>
      <vt:lpstr>LIVERPOOL</vt:lpstr>
      <vt:lpstr>BRIGHTON</vt:lpstr>
      <vt:lpstr>CANTERBURY</vt:lpstr>
      <vt:lpstr>STONEHENGE</vt:lpstr>
      <vt:lpstr>DOVER</vt:lpstr>
      <vt:lpstr>CORNWALL</vt:lpstr>
      <vt:lpstr>LAKE DISTRICT</vt:lpstr>
      <vt:lpstr>THE CHANNEL ISLANDS</vt:lpstr>
      <vt:lpstr>EDINBURGH</vt:lpstr>
      <vt:lpstr>GLASGOW</vt:lpstr>
      <vt:lpstr>LOCH NESS</vt:lpstr>
      <vt:lpstr>BEN NEVIS</vt:lpstr>
      <vt:lpstr>WALES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hur</cp:lastModifiedBy>
  <cp:revision>9</cp:revision>
  <dcterms:created xsi:type="dcterms:W3CDTF">2012-04-12T06:14:10Z</dcterms:created>
  <dcterms:modified xsi:type="dcterms:W3CDTF">2012-08-29T08:59:04Z</dcterms:modified>
</cp:coreProperties>
</file>