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17A4-54F9-4542-8DB7-24C96D86B71B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8370-934A-4316-9D7D-14CB06EB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73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77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Dagmar </a:t>
            </a:r>
            <a:r>
              <a:rPr lang="cs-CZ" dirty="0" err="1" smtClean="0">
                <a:solidFill>
                  <a:schemeClr val="tx1"/>
                </a:solidFill>
              </a:rPr>
              <a:t>Andrysová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21.8.2012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VY_22_INOVACE_1_1_11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London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DUM</a:t>
            </a:r>
            <a:r>
              <a:rPr lang="cs-CZ" dirty="0">
                <a:solidFill>
                  <a:schemeClr val="tx1"/>
                </a:solidFill>
              </a:rPr>
              <a:t>; Prezentace slouží </a:t>
            </a:r>
            <a:r>
              <a:rPr lang="cs-CZ">
                <a:solidFill>
                  <a:schemeClr val="tx1"/>
                </a:solidFill>
              </a:rPr>
              <a:t>k </a:t>
            </a:r>
            <a:r>
              <a:rPr lang="cs-CZ" smtClean="0">
                <a:solidFill>
                  <a:schemeClr val="tx1"/>
                </a:solidFill>
              </a:rPr>
              <a:t>obrazové ilustraci výkladu učitele na téma Londýn. </a:t>
            </a:r>
            <a:r>
              <a:rPr lang="cs-CZ" dirty="0">
                <a:solidFill>
                  <a:schemeClr val="tx1"/>
                </a:solidFill>
              </a:rPr>
              <a:t>Žáci si interaktivně, ústně i </a:t>
            </a:r>
            <a:r>
              <a:rPr lang="cs-CZ">
                <a:solidFill>
                  <a:schemeClr val="tx1"/>
                </a:solidFill>
              </a:rPr>
              <a:t>písemně </a:t>
            </a:r>
            <a:r>
              <a:rPr lang="cs-CZ" smtClean="0">
                <a:solidFill>
                  <a:schemeClr val="tx1"/>
                </a:solidFill>
              </a:rPr>
              <a:t>osvojují </a:t>
            </a:r>
            <a:r>
              <a:rPr lang="cs-CZ" dirty="0">
                <a:solidFill>
                  <a:schemeClr val="tx1"/>
                </a:solidFill>
              </a:rPr>
              <a:t>učivo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LONDON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40" y="1704646"/>
            <a:ext cx="1320814" cy="212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1032"/>
            <a:ext cx="2749093" cy="201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1" y="4149080"/>
            <a:ext cx="3350087" cy="223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71" y="1694283"/>
            <a:ext cx="1481439" cy="212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88" y="4077072"/>
            <a:ext cx="3072000" cy="23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6000" smtClean="0"/>
              <a:t>HISTORY</a:t>
            </a:r>
            <a:endParaRPr lang="cs-CZ" sz="600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2160000" cy="1620000"/>
          </a:xfrm>
        </p:spPr>
      </p:pic>
      <p:sp>
        <p:nvSpPr>
          <p:cNvPr id="11" name="Zástupný symbol pro text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2400" smtClean="0"/>
              <a:t>Londonium – Romans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smtClean="0"/>
              <a:t>1066 – Norman conquest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smtClean="0"/>
              <a:t>1665 – The Black Death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smtClean="0"/>
              <a:t>1666 – the Great Fire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smtClean="0"/>
              <a:t>Large cosmopolitan capital city on the river Thames</a:t>
            </a:r>
            <a:endParaRPr lang="cs-CZ" sz="240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97152"/>
            <a:ext cx="3575836" cy="1332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82" y="2852936"/>
            <a:ext cx="2352184" cy="1692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68" y="620688"/>
            <a:ext cx="1888920" cy="1908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6"/>
            <a:ext cx="178436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POLITICAL CENTRE</a:t>
            </a:r>
            <a:endParaRPr lang="cs-CZ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906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LONDON SIGHTS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5825"/>
            <a:ext cx="4038600" cy="309471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1617"/>
            <a:ext cx="4038600" cy="2943129"/>
          </a:xfrm>
        </p:spPr>
      </p:pic>
    </p:spTree>
    <p:extLst>
      <p:ext uri="{BB962C8B-B14F-4D97-AF65-F5344CB8AC3E}">
        <p14:creationId xmlns:p14="http://schemas.microsoft.com/office/powerpoint/2010/main" val="382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5" y="3263371"/>
            <a:ext cx="3160978" cy="216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576268" cy="18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696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61494"/>
            <a:ext cx="2592000" cy="194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61" y="3915128"/>
            <a:ext cx="2646000" cy="176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15128"/>
            <a:ext cx="1998000" cy="133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52" y="576262"/>
            <a:ext cx="2787009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 TRANSPORT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28800"/>
            <a:ext cx="3079917" cy="2052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913652" cy="223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54" y="2385040"/>
            <a:ext cx="356912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368151"/>
          </a:xfrm>
        </p:spPr>
        <p:txBody>
          <a:bodyPr>
            <a:normAutofit/>
          </a:bodyPr>
          <a:lstStyle/>
          <a:p>
            <a:r>
              <a:rPr lang="cs-CZ" sz="7200" b="1" smtClean="0">
                <a:solidFill>
                  <a:srgbClr val="FF0000"/>
                </a:solidFill>
              </a:rPr>
              <a:t>THE END</a:t>
            </a:r>
            <a:endParaRPr lang="cs-CZ" sz="7200" b="1">
              <a:solidFill>
                <a:srgbClr val="FF0000"/>
              </a:solidFill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/>
              <a:t>Zpracovala: Mgr. Dagmar Andrysová</a:t>
            </a:r>
            <a:br>
              <a:rPr lang="cs-CZ"/>
            </a:br>
            <a:r>
              <a:rPr lang="cs-CZ"/>
              <a:t>Zdroje: </a:t>
            </a:r>
            <a:r>
              <a:rPr lang="cs-CZ" smtClean="0"/>
              <a:t>wikimedia commons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9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54</Words>
  <Application>Microsoft Office PowerPoint</Application>
  <PresentationFormat>Předvádění na obrazovce (4:3)</PresentationFormat>
  <Paragraphs>28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Prezentace aplikace PowerPoint</vt:lpstr>
      <vt:lpstr>LONDON</vt:lpstr>
      <vt:lpstr>HISTORY</vt:lpstr>
      <vt:lpstr>POLITICAL CENTRE</vt:lpstr>
      <vt:lpstr>LONDON SIGHTS</vt:lpstr>
      <vt:lpstr>Prezentace aplikace PowerPoint</vt:lpstr>
      <vt:lpstr>Prezentace aplikace PowerPoint</vt:lpstr>
      <vt:lpstr> TRANSPORT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Andrysová Dagmar</cp:lastModifiedBy>
  <cp:revision>17</cp:revision>
  <dcterms:created xsi:type="dcterms:W3CDTF">2012-04-12T06:14:10Z</dcterms:created>
  <dcterms:modified xsi:type="dcterms:W3CDTF">2012-08-29T09:59:59Z</dcterms:modified>
</cp:coreProperties>
</file>